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Dosis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CD7EF1-1933-466C-B2E5-83DC79079A19}">
  <a:tblStyle styleId="{E3CD7EF1-1933-466C-B2E5-83DC79079A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Dosis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font" Target="fonts/Dosi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cd9d3f98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cd9d3f98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cd9d3f98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cd9d3f98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cdd3a30f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cdd3a30f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fed29d7d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fed29d7d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cdd3a30f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cdd3a30f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cdd3a30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cdd3a30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fed29d7d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fed29d7d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cd9d3f9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cd9d3f9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cd9d3f98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cd9d3f98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cdd3a30f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cdd3a30f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cdd3a30f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cdd3a30f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8b0ea5b6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8b0ea5b6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fed29d7d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fed29d7d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ed29d7d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fed29d7d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code/rizalmujahiddan/rakamin-rizal-mini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161800"/>
            <a:ext cx="3736800" cy="20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8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Analyze the behavior of loan property customers</a:t>
            </a:r>
            <a:endParaRPr b="1" sz="318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447175" y="3070550"/>
            <a:ext cx="42750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Rizal Mujahiddan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Rizal Mujahiddan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highlight>
                  <a:srgbClr val="F9FAFB"/>
                </a:highlight>
              </a:rPr>
              <a:t>✉</a:t>
            </a:r>
            <a:r>
              <a:rPr lang="en" sz="1100">
                <a:solidFill>
                  <a:schemeClr val="dk1"/>
                </a:solidFill>
                <a:highlight>
                  <a:srgbClr val="F9FAFB"/>
                </a:highlight>
              </a:rPr>
              <a:t>  </a:t>
            </a:r>
            <a:r>
              <a:rPr lang="en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rizal.mujahiddan@gmail.com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288" y="491650"/>
            <a:ext cx="1624775" cy="23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175" y="3776525"/>
            <a:ext cx="329375" cy="3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Analisis minat pelanggan berdasarkan pada tipe properti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5067300" y="560525"/>
            <a:ext cx="4076700" cy="4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Generasi Z tidak tertarik pada kredit properti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Generasi Y lebih banyak dibandingkan generasi lainnya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Generasi Y dan Z lebih minat apartemen dibanding yang lain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Generasi X lebih minat rumah dibanding yang lain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6825"/>
            <a:ext cx="4960974" cy="40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Analisis pengaruh status perkawinan terhadap jangka waktu meminjam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5067300" y="560525"/>
            <a:ext cx="4076700" cy="4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Pengutang biasanya menggunakan opsi waktu tenor 15 tahun dan 30 tahun.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Pengutang biasanya lebih banyak menikah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0525"/>
            <a:ext cx="5067299" cy="371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5067300" y="560525"/>
            <a:ext cx="4076700" cy="4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Projek ini Menggunakan Random Forest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Ditolaknya pengajuan pemberi utang sangat bergantung dengan credit history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0525"/>
            <a:ext cx="5067300" cy="283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783575"/>
            <a:ext cx="8520600" cy="3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Kebanyakan Pelanggan Tertarik pada apartemen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Seperti diterapkan di Indonesia. Kebanyakan waktu pembayaran utang sekitar 15 tahun dan 30 tahun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Pada generasi tertentu memiliki preferensinya masing masing dalam properti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Ditolaknya pengajuan pemberi utang sangat bergantung dengan credit history, tahun kelahiran, pendapatan dan banyaknya utang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Lampiran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46" name="Google Shape;146;p26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{E3CD7EF1-1933-466C-B2E5-83DC79079A19}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Tahun Kelahiran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Nama Generasi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1925 - 1946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Veteran generation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1946 - 1960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Baby boom generation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1960 - 1980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X generation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1980 - 1995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</a:rPr>
                        <a:t>Y</a:t>
                      </a:r>
                      <a:r>
                        <a:rPr i="1" lang="en">
                          <a:solidFill>
                            <a:schemeClr val="dk1"/>
                          </a:solidFill>
                        </a:rPr>
                        <a:t> generation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1995 - 2010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i="1" lang="en">
                          <a:solidFill>
                            <a:schemeClr val="dk1"/>
                          </a:solidFill>
                        </a:rPr>
                        <a:t> generation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2010+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</a:rPr>
                        <a:t>Alfa</a:t>
                      </a:r>
                      <a:r>
                        <a:rPr i="1" lang="en">
                          <a:solidFill>
                            <a:schemeClr val="dk1"/>
                          </a:solidFill>
                        </a:rPr>
                        <a:t> generation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7" name="Google Shape;147;p26"/>
          <p:cNvSpPr txBox="1"/>
          <p:nvPr/>
        </p:nvSpPr>
        <p:spPr>
          <a:xfrm>
            <a:off x="952575" y="4413900"/>
            <a:ext cx="72390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(Putra, 2016)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Referensi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783575"/>
            <a:ext cx="8520600" cy="3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Putra, Y. S. (2016). Teori Perbedaan Generasi . Among Makarti Vol.9 No.18, Desember 2016 , 123-134.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Singh , H., Kaur, A., &amp; Kaur , H. (2022). Performance Analysis of Missing Data Imputation Methods . International Journal of Scientific Research &amp; Engineering Trends, 8(4), 1722–1727. 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572000" y="677550"/>
            <a:ext cx="4344300" cy="4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Loan customer properti adalah individu atau badan usaha yang mengajukan pinjaman untuk membeli properti.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Properti yang dimaksud dapat berupa rumah, apartemen, ruko, tanah, dan lain sebagainya.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Pinjaman properti biasanya memiliki jangka waktu yang panjang, antara 1 hingga 30 tahun.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00" y="677555"/>
            <a:ext cx="4344301" cy="2441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Pengenalan Dataset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0525"/>
            <a:ext cx="9143999" cy="153589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0" y="2096425"/>
            <a:ext cx="45720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birth_date : Tanggal lahir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phone_number : Nomor telepon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Gender : Jenis Kelamin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married : Status pernikahan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dependents : banyaknya </a:t>
            </a:r>
            <a:r>
              <a:rPr lang="en" sz="1800">
                <a:solidFill>
                  <a:schemeClr val="dk2"/>
                </a:solidFill>
              </a:rPr>
              <a:t>tanggungan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education : kuliah atau tidak 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self_employed: Karyawan atau wirausaha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applicant_income	: Pendapatan pengutang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572000" y="2096425"/>
            <a:ext cx="45720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</a:t>
            </a:r>
            <a:r>
              <a:rPr lang="en" sz="1800">
                <a:solidFill>
                  <a:schemeClr val="dk2"/>
                </a:solidFill>
              </a:rPr>
              <a:t>oapplicant_income : pendapatan pasangan pengutang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loan_amount : jumlah utang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loan_term_month: waktu bayar utang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loan_term_year: waktu bayar utang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credit_history : baiknya bayar kredit	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has_credit_card : punya kartu kerdit?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property_type : tipe properti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loan_status : ditolak atau tidak pemberi utang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Deskripsi  Dataset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4575"/>
            <a:ext cx="9143999" cy="2254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Correlation Plot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0475"/>
            <a:ext cx="4792999" cy="40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932800" y="637475"/>
            <a:ext cx="4211100" cy="43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Ada hubungan kuat antara loan_term_month dengan loan_term_year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Ada hubungan antara moderate antara loan_amount dengan apllicant_income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Missing Value </a:t>
            </a: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Plot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4932800" y="637475"/>
            <a:ext cx="4211100" cy="43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Ada missing value yang random dan mendekati random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Kolom has_credit_card memiliki banyak missing value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25" y="673088"/>
            <a:ext cx="3967662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Violin Plot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4932800" y="637475"/>
            <a:ext cx="4211100" cy="43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Banyak sekali data skewed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Pada kolom loan_amount , loan_term_month, loan_term_year dan credit_history terdapat outlier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2925"/>
            <a:ext cx="4628000" cy="322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Preprocessing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783575"/>
            <a:ext cx="8520600" cy="3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Preprocessing data yang dilakukan dengan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AutoNum type="arabicPeriod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Repairing Datatype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AutoNum type="arabicPeriod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Handling duplicated data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Dihilangkan Saja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AutoNum type="arabicPeriod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Handling missing value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 menggunakan iterative imputer dengan model Random Forest. Metode digunakan lebih baik pada penelitian Singh </a:t>
            </a:r>
            <a:r>
              <a:rPr i="1"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et al. </a:t>
            </a: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(2022)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AutoNum type="arabicPeriod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Handling Outlier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 Menggunakan deteksi IQR dan diolah Trimming melalui IQR (1.5 kali IQR) juga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AutoNum type="arabicPeriod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Feature Encoding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 menggunakan one hot encoding pada kategorik, extract datetime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4656000" y="4444675"/>
            <a:ext cx="44880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Untuk selengkapnya, dapat melihat jupyter notebook </a:t>
            </a:r>
            <a:r>
              <a:rPr lang="en" sz="1100"/>
              <a:t>disini</a:t>
            </a:r>
            <a:br>
              <a:rPr lang="en" sz="1100"/>
            </a:br>
            <a:endParaRPr sz="11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https://www.kaggle.com/code/rizalmujahiddan/rakamin-rizal-mini</a:t>
            </a:r>
            <a:endParaRPr sz="11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Analisis minat pelanggan berdasarkan pada tipe properti</a:t>
            </a:r>
            <a:endParaRPr b="1" sz="22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5067300" y="560525"/>
            <a:ext cx="4076700" cy="4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Perempuan dan laki laki cenderung minat terhadap apartemen dibanding yang lain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Perempuan dan laki laki cenderung kurang minat terhadap studio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0525"/>
            <a:ext cx="5067300" cy="3787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